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92"/>
  </p:normalViewPr>
  <p:slideViewPr>
    <p:cSldViewPr snapToGrid="0" snapToObjects="1">
      <p:cViewPr>
        <p:scale>
          <a:sx n="182" d="100"/>
          <a:sy n="182" d="100"/>
        </p:scale>
        <p:origin x="-8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36BC-FE75-484A-A5D7-D05C57E5648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6110-8303-EB4F-8041-202678AE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6" Type="http://schemas.openxmlformats.org/officeDocument/2006/relationships/image" Target="../media/image4.pn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279"/>
            <a:ext cx="12192000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37359"/>
            <a:ext cx="8334855" cy="105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7145" y="3637393"/>
            <a:ext cx="8334855" cy="105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795569" y="6079913"/>
            <a:ext cx="4600859" cy="685800"/>
            <a:chOff x="3664800" y="6027300"/>
            <a:chExt cx="4907583" cy="7643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417713" y="6027300"/>
              <a:ext cx="3154670" cy="6857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800" y="6027300"/>
              <a:ext cx="1554176" cy="76439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5" y="2137947"/>
            <a:ext cx="4474726" cy="12081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95570" y="3918059"/>
            <a:ext cx="70887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IMS CENTER INDUSTRY </a:t>
            </a:r>
            <a:b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ADVISORY BOARD MEETING</a:t>
            </a:r>
            <a:b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FAB BUILDING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12100 SAMSUNG BLVD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AUSTIN, TX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78754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6565" y="151950"/>
            <a:ext cx="677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WEDNESDAY, DECEMBER 7</a:t>
            </a:r>
            <a:endParaRPr lang="en-US" sz="2800" b="1" dirty="0">
              <a:solidFill>
                <a:sysClr val="windowText" lastClr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7145" y="3637393"/>
            <a:ext cx="8334855" cy="10550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57145" y="1091659"/>
            <a:ext cx="6283701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atin typeface="Arial Narrow" charset="0"/>
                <a:ea typeface="Arial Narrow" charset="0"/>
                <a:cs typeface="Arial Narrow" charset="0"/>
              </a:rPr>
              <a:t>HOST RESTRICTIONS</a:t>
            </a:r>
          </a:p>
          <a:p>
            <a:endParaRPr lang="en-US" b="1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Aft>
                <a:spcPts val="1200"/>
              </a:spcAft>
            </a:pP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No Cell Phones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No Cameras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No USB Storage Devices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Laptops Must Be Registered </a:t>
            </a:r>
            <a:br>
              <a:rPr lang="en-US" sz="2400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and Have Ports Covered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No Internet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279"/>
            <a:ext cx="12192000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37359"/>
            <a:ext cx="8334855" cy="105507"/>
          </a:xfrm>
          <a:prstGeom prst="rect">
            <a:avLst/>
          </a:prstGeom>
          <a:solidFill>
            <a:srgbClr val="FEB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795569" y="6079913"/>
            <a:ext cx="4600859" cy="685800"/>
            <a:chOff x="3664800" y="6027300"/>
            <a:chExt cx="4907583" cy="7643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417713" y="6027300"/>
              <a:ext cx="3154670" cy="6857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800" y="6027300"/>
              <a:ext cx="1554176" cy="76439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5" y="2137947"/>
            <a:ext cx="4474726" cy="1208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6" y="2109559"/>
            <a:ext cx="2535836" cy="8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2175" y="3637393"/>
            <a:ext cx="8334855" cy="10550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67279"/>
            <a:ext cx="12192000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737359"/>
            <a:ext cx="8334855" cy="10550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795569" y="6079913"/>
            <a:ext cx="4600859" cy="685800"/>
            <a:chOff x="3664800" y="6027300"/>
            <a:chExt cx="4907583" cy="7643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417713" y="6027300"/>
              <a:ext cx="3154670" cy="6857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800" y="6027300"/>
              <a:ext cx="1554176" cy="76439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75" y="2137947"/>
            <a:ext cx="4474726" cy="120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62242" r="6246" b="5178"/>
          <a:stretch/>
        </p:blipFill>
        <p:spPr>
          <a:xfrm>
            <a:off x="160628" y="2055500"/>
            <a:ext cx="7195292" cy="35660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0847" y="62815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SAMSUNG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MAIN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FAB BUILDING</a:t>
            </a: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12100 SAMSUNG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BLVD</a:t>
            </a:r>
            <a:br>
              <a:rPr lang="en-US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AUSTIN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, TX 78754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1" y="701205"/>
            <a:ext cx="2220024" cy="7410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47" y="4691921"/>
            <a:ext cx="828673" cy="2766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465101" y="313441"/>
            <a:ext cx="4285187" cy="5366921"/>
            <a:chOff x="7199044" y="517161"/>
            <a:chExt cx="3882964" cy="48631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3" t="16175" r="42963" b="42623"/>
            <a:stretch/>
          </p:blipFill>
          <p:spPr>
            <a:xfrm>
              <a:off x="7199044" y="517161"/>
              <a:ext cx="3488972" cy="48631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32" t="16175" r="19128" b="42623"/>
            <a:stretch/>
          </p:blipFill>
          <p:spPr>
            <a:xfrm>
              <a:off x="10294023" y="517161"/>
              <a:ext cx="787985" cy="4863162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3" y="2545914"/>
            <a:ext cx="969176" cy="2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37359"/>
            <a:ext cx="8334855" cy="10550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0"/>
          <a:stretch/>
        </p:blipFill>
        <p:spPr>
          <a:xfrm>
            <a:off x="0" y="0"/>
            <a:ext cx="4969239" cy="5867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2175" y="3637393"/>
            <a:ext cx="8334855" cy="10550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67279"/>
            <a:ext cx="12192000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795569" y="6079913"/>
            <a:ext cx="4600859" cy="685800"/>
            <a:chOff x="3664800" y="6027300"/>
            <a:chExt cx="4907583" cy="7643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417713" y="6027300"/>
              <a:ext cx="3154670" cy="6857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800" y="6027300"/>
              <a:ext cx="1554176" cy="76439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75" y="2137947"/>
            <a:ext cx="4474726" cy="12081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8829" y="625315"/>
            <a:ext cx="5411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SAMSUNG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dirty="0" smtClean="0">
                <a:latin typeface="Arial" charset="0"/>
                <a:ea typeface="Arial" charset="0"/>
                <a:cs typeface="Arial" charset="0"/>
              </a:rPr>
            </a:b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1. Turn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onto Samsung Plant from Parmer Lane.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2. Proceed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to the left lane, where the Security Gate office is located.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3. Show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ID to Security, who will issue a parking permit. They may ask you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pull forward while they process the paperwork.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4. At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the end of Samsung Plant, turn right. Proceed to the second building (called Fab 2 or Main Fab).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5. Parking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for conference attendees will be indicated in the overflow visitor parking, and along employee parking (Section C).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6. Proceed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along the sidewalks from parking to the Main Fab lobby for registration.</a:t>
            </a:r>
          </a:p>
        </p:txBody>
      </p:sp>
    </p:spTree>
    <p:extLst>
      <p:ext uri="{BB962C8B-B14F-4D97-AF65-F5344CB8AC3E}">
        <p14:creationId xmlns:p14="http://schemas.microsoft.com/office/powerpoint/2010/main" val="109385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cp:lastPrinted>2016-12-06T21:31:38Z</cp:lastPrinted>
  <dcterms:created xsi:type="dcterms:W3CDTF">2016-12-06T21:31:03Z</dcterms:created>
  <dcterms:modified xsi:type="dcterms:W3CDTF">2016-12-07T13:06:05Z</dcterms:modified>
</cp:coreProperties>
</file>